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6" r:id="rId8"/>
    <p:sldId id="264" r:id="rId9"/>
    <p:sldId id="274" r:id="rId10"/>
    <p:sldId id="263" r:id="rId11"/>
    <p:sldId id="275" r:id="rId12"/>
    <p:sldId id="267" r:id="rId13"/>
    <p:sldId id="277" r:id="rId14"/>
    <p:sldId id="273" r:id="rId15"/>
    <p:sldId id="268" r:id="rId16"/>
    <p:sldId id="27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33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44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29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60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1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2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74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02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6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69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64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667D-488A-4C41-BEEA-B79206E0EEF5}" type="datetimeFigureOut">
              <a:rPr lang="hu-HU" smtClean="0"/>
              <a:t>2019. 12. 17.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B563-8818-42D8-B190-A63382007C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464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gradFill>
            <a:gsLst>
              <a:gs pos="0">
                <a:schemeClr val="tx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/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24983" y="383441"/>
            <a:ext cx="3824700" cy="37401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KISKŐRÖSI JÁRÁSBÍRÓSÁG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01" y="1093780"/>
            <a:ext cx="8597326" cy="52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76777" y="258792"/>
            <a:ext cx="4086164" cy="560074"/>
          </a:xfrm>
          <a:noFill/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ÉSZAKKELETI HOMLOKZAT</a:t>
            </a:r>
            <a:endParaRPr lang="hu-H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4100945" y="1263721"/>
            <a:ext cx="4578928" cy="4188043"/>
          </a:xfrm>
        </p:spPr>
        <p:txBody>
          <a:bodyPr/>
          <a:lstStyle/>
          <a:p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1" y="968943"/>
            <a:ext cx="11196497" cy="55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DÉLKELETI HOMLOKZAT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4100945" y="1263721"/>
            <a:ext cx="4578928" cy="4188043"/>
          </a:xfrm>
        </p:spPr>
        <p:txBody>
          <a:bodyPr/>
          <a:lstStyle/>
          <a:p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9" y="942345"/>
            <a:ext cx="10069722" cy="57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LÁTVÁNYTERV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937163" y="4274128"/>
            <a:ext cx="6047509" cy="803563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9" y="925386"/>
            <a:ext cx="9301964" cy="56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8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LÁTVÁNYTERV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937163" y="4274128"/>
            <a:ext cx="6047509" cy="803563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8" y="82979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8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LÁTVÁNYTERV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417619" y="2720543"/>
            <a:ext cx="7467600" cy="141691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26" y="983411"/>
            <a:ext cx="9906960" cy="55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8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47115" y="552743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LÁTVÁNYTERV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5" y="982203"/>
            <a:ext cx="9876820" cy="55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47115" y="552743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FIGYELMET, </a:t>
            </a:r>
            <a:b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BÉKÉS MEGHITT</a:t>
            </a: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KARÁCSONYT, ÉS</a:t>
            </a:r>
            <a:b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BOLDOG ÚJ ÉVET KÍVÁNOK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83650" y="375312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 FOTÓ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47" y="955344"/>
            <a:ext cx="9474828" cy="53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9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 FOTÓ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47" y="955344"/>
            <a:ext cx="9474830" cy="53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 FOTÓ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85" y="818866"/>
            <a:ext cx="9474829" cy="53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 FOTÓ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47" y="955344"/>
            <a:ext cx="9474829" cy="53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anchor="t"/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HELYSZÍNRAJZ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70" y="963971"/>
            <a:ext cx="8673843" cy="56352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99" y="4552153"/>
            <a:ext cx="2936564" cy="20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8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38423" y="444856"/>
            <a:ext cx="4724518" cy="547182"/>
          </a:xfrm>
          <a:noFill/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UTCAKÉP A </a:t>
            </a: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PETŐFI TÉR </a:t>
            </a: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FELÖL</a:t>
            </a:r>
            <a:endParaRPr lang="hu-H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92381" y="3054927"/>
            <a:ext cx="9531927" cy="939945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6" y="2355742"/>
            <a:ext cx="11853176" cy="20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ÉSZAKNYUGATI HOMLOKZAT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685309" y="2202873"/>
            <a:ext cx="4835236" cy="130709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1" y="894451"/>
            <a:ext cx="10548579" cy="57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5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38241" y="444856"/>
            <a:ext cx="3824700" cy="37401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DÉLNYUGATI HOMLOKZAT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685309" y="2202873"/>
            <a:ext cx="4835236" cy="130709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0" y="1115772"/>
            <a:ext cx="11482408" cy="5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32</Words>
  <Application>Microsoft Office PowerPoint</Application>
  <PresentationFormat>Szélesvásznú</PresentationFormat>
  <Paragraphs>32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</vt:lpstr>
      <vt:lpstr>PowerPoint bemutató</vt:lpstr>
      <vt:lpstr>PowerPoint bemutató</vt:lpstr>
      <vt:lpstr>PowerPoint bemutató</vt:lpstr>
      <vt:lpstr>PowerPoint bemutató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FIGYELMET,  BÉKÉS MEGHITT KARÁCSONYT, ÉS BOLDOG ÚJ ÉVET KÍVÁNOK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KISKŐRÖSI JÁRÁSBÍRÓSÁG KI</dc:title>
  <dc:creator>Tibor</dc:creator>
  <cp:lastModifiedBy>Tibor Hajós</cp:lastModifiedBy>
  <cp:revision>17</cp:revision>
  <dcterms:created xsi:type="dcterms:W3CDTF">2019-12-17T16:44:15Z</dcterms:created>
  <dcterms:modified xsi:type="dcterms:W3CDTF">2019-12-17T21:31:55Z</dcterms:modified>
</cp:coreProperties>
</file>