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9464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68366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8920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00014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742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9862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43307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45228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385896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494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908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71F5-CC0B-4C5A-BA49-B0B7A8ED09BC}" type="datetimeFigureOut">
              <a:rPr lang="hu-HU" smtClean="0"/>
              <a:t>2019. 12. 13.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9418-9FA8-4705-972F-BC671ED25B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10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4" y="1440611"/>
            <a:ext cx="12225108" cy="39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1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5" y="-268086"/>
            <a:ext cx="10456450" cy="7394173"/>
          </a:xfrm>
        </p:spPr>
      </p:pic>
    </p:spTree>
    <p:extLst>
      <p:ext uri="{BB962C8B-B14F-4D97-AF65-F5344CB8AC3E}">
        <p14:creationId xmlns:p14="http://schemas.microsoft.com/office/powerpoint/2010/main" val="122100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9" y="-478755"/>
            <a:ext cx="11052282" cy="7815510"/>
          </a:xfrm>
        </p:spPr>
      </p:pic>
    </p:spTree>
    <p:extLst>
      <p:ext uri="{BB962C8B-B14F-4D97-AF65-F5344CB8AC3E}">
        <p14:creationId xmlns:p14="http://schemas.microsoft.com/office/powerpoint/2010/main" val="1069660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75" y="-535988"/>
            <a:ext cx="9585811" cy="6771736"/>
          </a:xfrm>
        </p:spPr>
      </p:pic>
    </p:spTree>
    <p:extLst>
      <p:ext uri="{BB962C8B-B14F-4D97-AF65-F5344CB8AC3E}">
        <p14:creationId xmlns:p14="http://schemas.microsoft.com/office/powerpoint/2010/main" val="3991825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3596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6235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2087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9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9433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8330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886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368450" y="787649"/>
            <a:ext cx="659905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ÁLTALÁNOS ADATOK </a:t>
            </a:r>
          </a:p>
          <a:p>
            <a:endParaRPr lang="hu-HU" dirty="0" smtClean="0"/>
          </a:p>
          <a:p>
            <a:pPr>
              <a:tabLst>
                <a:tab pos="2509838" algn="l"/>
              </a:tabLst>
            </a:pPr>
            <a:r>
              <a:rPr lang="hu-HU" dirty="0" smtClean="0"/>
              <a:t>építési övezet:	VT-13 (településközpont terület)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telekterület:	7744 m2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beépítés módja: 	zárt sorúan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beépíthetősége: 	70% 5420m2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beépítettsége jelenleg: 	26,54% 2056m2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tervezett beépítettség: 	47 27% 3661m2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építménymagasság: 	6,0-9,0 m (12+) 1655 /170 =9,73m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utcai építménymagasság: 	11,47m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párkánymagasságok: 	+7 44m, +11,91m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zöldfelület: 	min 10%, 15%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kiindulási szintmagasság: 	+0,00m utcai járda szint = </a:t>
            </a:r>
            <a:r>
              <a:rPr lang="hu-HU" dirty="0" err="1" smtClean="0"/>
              <a:t>bfm</a:t>
            </a:r>
            <a:r>
              <a:rPr lang="hu-HU" dirty="0" smtClean="0"/>
              <a:t>:+132,50m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hasznos alapterület: 	1826,36m2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földszinti padlóvonal: 	+0.30 m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emeleti padlóvonal: 	+3,70 m </a:t>
            </a:r>
          </a:p>
          <a:p>
            <a:pPr>
              <a:tabLst>
                <a:tab pos="2509838" algn="l"/>
              </a:tabLst>
            </a:pPr>
            <a:r>
              <a:rPr lang="hu-HU" dirty="0" smtClean="0"/>
              <a:t>belmagasságok: 	3,00 m (földszint, emelet) </a:t>
            </a:r>
          </a:p>
          <a:p>
            <a:pPr>
              <a:tabLst>
                <a:tab pos="1527175" algn="l"/>
                <a:tab pos="2509838" algn="l"/>
              </a:tabLst>
            </a:pPr>
            <a:r>
              <a:rPr lang="hu-HU" dirty="0" smtClean="0"/>
              <a:t>		csarnoktérben változó 10,15-11,10 m 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75"/>
            <a:ext cx="4805626" cy="6792625"/>
          </a:xfrm>
        </p:spPr>
      </p:pic>
    </p:spTree>
    <p:extLst>
      <p:ext uri="{BB962C8B-B14F-4D97-AF65-F5344CB8AC3E}">
        <p14:creationId xmlns:p14="http://schemas.microsoft.com/office/powerpoint/2010/main" val="2475153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9668"/>
            <a:ext cx="10515600" cy="3883252"/>
          </a:xfrm>
        </p:spPr>
      </p:pic>
    </p:spTree>
    <p:extLst>
      <p:ext uri="{BB962C8B-B14F-4D97-AF65-F5344CB8AC3E}">
        <p14:creationId xmlns:p14="http://schemas.microsoft.com/office/powerpoint/2010/main" val="3898908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" y="1444925"/>
            <a:ext cx="12198587" cy="3968151"/>
          </a:xfrm>
        </p:spPr>
      </p:pic>
    </p:spTree>
    <p:extLst>
      <p:ext uri="{BB962C8B-B14F-4D97-AF65-F5344CB8AC3E}">
        <p14:creationId xmlns:p14="http://schemas.microsoft.com/office/powerpoint/2010/main" val="2783168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7200" dirty="0" smtClean="0">
                <a:latin typeface="Bahnschrift SemiLight" panose="020B0502040204020203" pitchFamily="34" charset="0"/>
              </a:rPr>
              <a:t>Köszönöm a figyelmet!</a:t>
            </a:r>
            <a:endParaRPr lang="hu-HU" sz="7200" dirty="0">
              <a:latin typeface="Bahnschrift SemiLight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38659" y="60202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Babud</a:t>
            </a:r>
            <a:r>
              <a:rPr lang="hu-HU" dirty="0" smtClean="0"/>
              <a:t> László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6264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01" y="-2515"/>
            <a:ext cx="4850999" cy="6863031"/>
          </a:xfrm>
        </p:spPr>
      </p:pic>
    </p:spTree>
    <p:extLst>
      <p:ext uri="{BB962C8B-B14F-4D97-AF65-F5344CB8AC3E}">
        <p14:creationId xmlns:p14="http://schemas.microsoft.com/office/powerpoint/2010/main" val="2869336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51" y="-65689"/>
            <a:ext cx="9893898" cy="6989378"/>
          </a:xfrm>
        </p:spPr>
      </p:pic>
    </p:spTree>
    <p:extLst>
      <p:ext uri="{BB962C8B-B14F-4D97-AF65-F5344CB8AC3E}">
        <p14:creationId xmlns:p14="http://schemas.microsoft.com/office/powerpoint/2010/main" val="1021225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63" y="-20539"/>
            <a:ext cx="9766074" cy="6899079"/>
          </a:xfrm>
        </p:spPr>
      </p:pic>
    </p:spTree>
    <p:extLst>
      <p:ext uri="{BB962C8B-B14F-4D97-AF65-F5344CB8AC3E}">
        <p14:creationId xmlns:p14="http://schemas.microsoft.com/office/powerpoint/2010/main" val="2437884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34" y="-163954"/>
            <a:ext cx="10161932" cy="7185908"/>
          </a:xfrm>
        </p:spPr>
      </p:pic>
    </p:spTree>
    <p:extLst>
      <p:ext uri="{BB962C8B-B14F-4D97-AF65-F5344CB8AC3E}">
        <p14:creationId xmlns:p14="http://schemas.microsoft.com/office/powerpoint/2010/main" val="2074096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2" y="-271136"/>
            <a:ext cx="10465076" cy="7400273"/>
          </a:xfrm>
        </p:spPr>
      </p:pic>
    </p:spTree>
    <p:extLst>
      <p:ext uri="{BB962C8B-B14F-4D97-AF65-F5344CB8AC3E}">
        <p14:creationId xmlns:p14="http://schemas.microsoft.com/office/powerpoint/2010/main" val="157321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70" y="-192143"/>
            <a:ext cx="10241660" cy="7242286"/>
          </a:xfrm>
        </p:spPr>
      </p:pic>
    </p:spTree>
    <p:extLst>
      <p:ext uri="{BB962C8B-B14F-4D97-AF65-F5344CB8AC3E}">
        <p14:creationId xmlns:p14="http://schemas.microsoft.com/office/powerpoint/2010/main" val="356588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75" y="-307121"/>
            <a:ext cx="10566851" cy="7472242"/>
          </a:xfrm>
        </p:spPr>
      </p:pic>
    </p:spTree>
    <p:extLst>
      <p:ext uri="{BB962C8B-B14F-4D97-AF65-F5344CB8AC3E}">
        <p14:creationId xmlns:p14="http://schemas.microsoft.com/office/powerpoint/2010/main" val="3960100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</Words>
  <Application>Microsoft Office PowerPoint</Application>
  <PresentationFormat>Szélesvásznú</PresentationFormat>
  <Paragraphs>20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Bahnschrift SemiLight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Gáspár</dc:creator>
  <cp:lastModifiedBy>Gáspár</cp:lastModifiedBy>
  <cp:revision>9</cp:revision>
  <dcterms:created xsi:type="dcterms:W3CDTF">2019-12-12T13:40:08Z</dcterms:created>
  <dcterms:modified xsi:type="dcterms:W3CDTF">2019-12-13T07:23:24Z</dcterms:modified>
</cp:coreProperties>
</file>